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3FF"/>
    <a:srgbClr val="000000"/>
    <a:srgbClr val="98A47B"/>
    <a:srgbClr val="92A26B"/>
    <a:srgbClr val="5D6852"/>
    <a:srgbClr val="A6A977"/>
    <a:srgbClr val="B6B0A6"/>
    <a:srgbClr val="FF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18" autoAdjust="0"/>
  </p:normalViewPr>
  <p:slideViewPr>
    <p:cSldViewPr>
      <p:cViewPr varScale="1">
        <p:scale>
          <a:sx n="104" d="100"/>
          <a:sy n="104" d="100"/>
        </p:scale>
        <p:origin x="18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8506C-E90B-4DED-AC11-F80A8799EE61}" type="datetimeFigureOut">
              <a:rPr lang="en-GB" smtClean="0"/>
              <a:t>26/05/2023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FE996-3B6B-4BE2-843F-43E8A3ADD6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6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2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576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082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72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668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129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33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38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324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474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08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1762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59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65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0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176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4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12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54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E996-3B6B-4BE2-843F-43E8A3ADD63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86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83F7-C432-4019-BE5A-84029E4AA20F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E73C1-300B-42FA-B4E3-A85FE3FCB9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6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7B35-D049-4DAC-835D-CB03E1E55BCB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755F8-DE2E-4BFB-8CED-178E01FC20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335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2F59-B1C0-46E8-A0A3-2DECEE323360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94896-B5FB-4FB6-9EA3-5A2EE623EF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703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DD3C-175C-4006-97AD-6D990E508838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25AAC-1E51-40AC-AEC5-B6F420C3680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620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DFFD-7594-4E00-B8DB-1CD494B7D106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11212-F781-4E5D-90AD-D65FB85266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64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9D0-41B4-45F8-8EDA-29AC40569FE4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6A232-7CE7-484F-8B6C-E5A64081F1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042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C44C-633E-427C-9062-780F42498E2B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7521-1940-46B6-A9A1-B2621628A8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488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B40EA-CA5C-441A-8BB8-07F40B4D60ED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C38AB-19D8-4E17-9AF1-2900AFCE8B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139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B8CA-E575-4BAC-B583-72F3C7253CFE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AA79-2C29-4604-A1C7-57CCD8CE05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451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22C2E-B3A7-4061-A882-0CEA71D3DBF1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06192-6E2C-46F8-BB82-682C061807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064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FD41-3B90-4891-B3F6-00C833439764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47446-E021-40E8-B1A1-3A0EDA87E6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A4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19BF3E-97A5-4B60-B109-EA150842678A}" type="datetimeFigureOut">
              <a:rPr lang="en-GB"/>
              <a:pPr>
                <a:defRPr/>
              </a:pPr>
              <a:t>26/05/2023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B307585-CC14-492F-BCB4-1727FD26456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10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58832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11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3476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12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58417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13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52830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14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0277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15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8080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16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14433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17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20548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18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84217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19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24507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2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5912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20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1664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3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8919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4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12423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5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0540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6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0184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7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86267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8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72623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208568" y="6400800"/>
            <a:ext cx="431800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C2FC537-5F97-470B-A007-FE35E1F7B0D4}" type="slidenum">
              <a:rPr lang="en-GB" altLang="en-US">
                <a:latin typeface="Arial Black" panose="020B0A04020102020204" pitchFamily="34" charset="0"/>
              </a:rPr>
              <a:pPr/>
              <a:t>9</a:t>
            </a:fld>
            <a:endParaRPr lang="en-GB" altLang="en-US" dirty="0">
              <a:latin typeface="Arial Black" panose="020B0A04020102020204" pitchFamily="34" charset="0"/>
            </a:endParaRPr>
          </a:p>
        </p:txBody>
      </p:sp>
      <p:sp>
        <p:nvSpPr>
          <p:cNvPr id="2051" name="Slide Number Placeholder 5"/>
          <p:cNvSpPr txBox="1">
            <a:spLocks/>
          </p:cNvSpPr>
          <p:nvPr/>
        </p:nvSpPr>
        <p:spPr bwMode="auto">
          <a:xfrm>
            <a:off x="11352584" y="6400800"/>
            <a:ext cx="792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GB" altLang="en-US" sz="1200" dirty="0">
                <a:latin typeface="Arial Black" panose="020B0A04020102020204" pitchFamily="34" charset="0"/>
              </a:rPr>
              <a:t>of 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6750050"/>
            <a:ext cx="12192000" cy="107950"/>
          </a:xfrm>
          <a:prstGeom prst="rect">
            <a:avLst/>
          </a:prstGeom>
          <a:solidFill>
            <a:srgbClr val="5D68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0" y="6750000"/>
            <a:ext cx="72000" cy="10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picture containing text, font, outdoor&#10;&#10;Description automatically generated">
            <a:extLst>
              <a:ext uri="{FF2B5EF4-FFF2-40B4-BE49-F238E27FC236}">
                <a16:creationId xmlns:a16="http://schemas.microsoft.com/office/drawing/2014/main" id="{2D043761-B195-31AE-60FD-8D6D4D2092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216" y="1"/>
            <a:ext cx="1484784" cy="148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6509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" decel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1 -6.2963E-6 L 0.99323 0.00138 " pathEditMode="fixed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46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PechaKuchaTemplateOffice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ippedClassroomPechaKucha" id="{E3EAEBB7-F1F0-4EFF-8E69-20ACF29F7BE8}" vid="{64234C95-21EB-4AD0-9415-B70362EDD7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Independent Chair 11 May 2015</Template>
  <TotalTime>90</TotalTime>
  <Words>80</Words>
  <Application>Microsoft Office PowerPoint</Application>
  <PresentationFormat>Widescreen</PresentationFormat>
  <Paragraphs>60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PechaKuchaTemplateOffice2013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Salford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Sheppard Victoria</dc:creator>
  <cp:lastModifiedBy>Dr. Faragó Tamás</cp:lastModifiedBy>
  <cp:revision>7</cp:revision>
  <dcterms:created xsi:type="dcterms:W3CDTF">2016-01-21T08:54:21Z</dcterms:created>
  <dcterms:modified xsi:type="dcterms:W3CDTF">2023-05-26T09:03:47Z</dcterms:modified>
</cp:coreProperties>
</file>